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100314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56226-D8CC-46CB-8155-1F4C6D788337}" v="47" dt="2023-08-18T07:25:35.905"/>
    <p1510:client id="{C578E3E7-7D27-4BC2-856D-156056B0A951}" v="20" dt="2023-08-18T07:16:20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utė Grebnevienė" userId="6e11185e-415d-4549-9d9c-3e51b5d8551b" providerId="ADAL" clId="{7AD56226-D8CC-46CB-8155-1F4C6D788337}"/>
    <pc:docChg chg="addSld delSld modSld">
      <pc:chgData name="Birutė Grebnevienė" userId="6e11185e-415d-4549-9d9c-3e51b5d8551b" providerId="ADAL" clId="{7AD56226-D8CC-46CB-8155-1F4C6D788337}" dt="2023-08-18T07:26:06.439" v="63" actId="47"/>
      <pc:docMkLst>
        <pc:docMk/>
      </pc:docMkLst>
      <pc:sldChg chg="new setBg">
        <pc:chgData name="Birutė Grebnevienė" userId="6e11185e-415d-4549-9d9c-3e51b5d8551b" providerId="ADAL" clId="{7AD56226-D8CC-46CB-8155-1F4C6D788337}" dt="2023-08-18T07:23:41.037" v="9"/>
        <pc:sldMkLst>
          <pc:docMk/>
          <pc:sldMk cId="1323357223" sldId="260"/>
        </pc:sldMkLst>
      </pc:sldChg>
      <pc:sldChg chg="new setBg">
        <pc:chgData name="Birutė Grebnevienė" userId="6e11185e-415d-4549-9d9c-3e51b5d8551b" providerId="ADAL" clId="{7AD56226-D8CC-46CB-8155-1F4C6D788337}" dt="2023-08-18T07:23:48.021" v="12"/>
        <pc:sldMkLst>
          <pc:docMk/>
          <pc:sldMk cId="2241628709" sldId="261"/>
        </pc:sldMkLst>
      </pc:sldChg>
      <pc:sldChg chg="new setBg">
        <pc:chgData name="Birutė Grebnevienė" userId="6e11185e-415d-4549-9d9c-3e51b5d8551b" providerId="ADAL" clId="{7AD56226-D8CC-46CB-8155-1F4C6D788337}" dt="2023-08-18T07:23:53.530" v="15"/>
        <pc:sldMkLst>
          <pc:docMk/>
          <pc:sldMk cId="685300980" sldId="262"/>
        </pc:sldMkLst>
      </pc:sldChg>
      <pc:sldChg chg="new setBg">
        <pc:chgData name="Birutė Grebnevienė" userId="6e11185e-415d-4549-9d9c-3e51b5d8551b" providerId="ADAL" clId="{7AD56226-D8CC-46CB-8155-1F4C6D788337}" dt="2023-08-18T07:24:00.307" v="18"/>
        <pc:sldMkLst>
          <pc:docMk/>
          <pc:sldMk cId="2191983466" sldId="263"/>
        </pc:sldMkLst>
      </pc:sldChg>
      <pc:sldChg chg="new setBg">
        <pc:chgData name="Birutė Grebnevienė" userId="6e11185e-415d-4549-9d9c-3e51b5d8551b" providerId="ADAL" clId="{7AD56226-D8CC-46CB-8155-1F4C6D788337}" dt="2023-08-18T07:24:06.016" v="21"/>
        <pc:sldMkLst>
          <pc:docMk/>
          <pc:sldMk cId="1785837330" sldId="264"/>
        </pc:sldMkLst>
      </pc:sldChg>
      <pc:sldChg chg="new setBg">
        <pc:chgData name="Birutė Grebnevienė" userId="6e11185e-415d-4549-9d9c-3e51b5d8551b" providerId="ADAL" clId="{7AD56226-D8CC-46CB-8155-1F4C6D788337}" dt="2023-08-18T07:24:13.063" v="24"/>
        <pc:sldMkLst>
          <pc:docMk/>
          <pc:sldMk cId="2728400339" sldId="265"/>
        </pc:sldMkLst>
      </pc:sldChg>
      <pc:sldChg chg="new setBg">
        <pc:chgData name="Birutė Grebnevienė" userId="6e11185e-415d-4549-9d9c-3e51b5d8551b" providerId="ADAL" clId="{7AD56226-D8CC-46CB-8155-1F4C6D788337}" dt="2023-08-18T07:24:18.200" v="27"/>
        <pc:sldMkLst>
          <pc:docMk/>
          <pc:sldMk cId="420434863" sldId="266"/>
        </pc:sldMkLst>
      </pc:sldChg>
      <pc:sldChg chg="new setBg">
        <pc:chgData name="Birutė Grebnevienė" userId="6e11185e-415d-4549-9d9c-3e51b5d8551b" providerId="ADAL" clId="{7AD56226-D8CC-46CB-8155-1F4C6D788337}" dt="2023-08-18T07:24:44.284" v="38"/>
        <pc:sldMkLst>
          <pc:docMk/>
          <pc:sldMk cId="743081926" sldId="267"/>
        </pc:sldMkLst>
      </pc:sldChg>
      <pc:sldChg chg="new setBg">
        <pc:chgData name="Birutė Grebnevienė" userId="6e11185e-415d-4549-9d9c-3e51b5d8551b" providerId="ADAL" clId="{7AD56226-D8CC-46CB-8155-1F4C6D788337}" dt="2023-08-18T07:24:49.272" v="41"/>
        <pc:sldMkLst>
          <pc:docMk/>
          <pc:sldMk cId="3072651479" sldId="268"/>
        </pc:sldMkLst>
      </pc:sldChg>
      <pc:sldChg chg="new setBg">
        <pc:chgData name="Birutė Grebnevienė" userId="6e11185e-415d-4549-9d9c-3e51b5d8551b" providerId="ADAL" clId="{7AD56226-D8CC-46CB-8155-1F4C6D788337}" dt="2023-08-18T07:24:55.522" v="44"/>
        <pc:sldMkLst>
          <pc:docMk/>
          <pc:sldMk cId="3467357302" sldId="269"/>
        </pc:sldMkLst>
      </pc:sldChg>
      <pc:sldChg chg="new setBg">
        <pc:chgData name="Birutė Grebnevienė" userId="6e11185e-415d-4549-9d9c-3e51b5d8551b" providerId="ADAL" clId="{7AD56226-D8CC-46CB-8155-1F4C6D788337}" dt="2023-08-18T07:25:02.811" v="47"/>
        <pc:sldMkLst>
          <pc:docMk/>
          <pc:sldMk cId="153806519" sldId="270"/>
        </pc:sldMkLst>
      </pc:sldChg>
      <pc:sldChg chg="new setBg">
        <pc:chgData name="Birutė Grebnevienė" userId="6e11185e-415d-4549-9d9c-3e51b5d8551b" providerId="ADAL" clId="{7AD56226-D8CC-46CB-8155-1F4C6D788337}" dt="2023-08-18T07:25:09.113" v="50"/>
        <pc:sldMkLst>
          <pc:docMk/>
          <pc:sldMk cId="2661940058" sldId="271"/>
        </pc:sldMkLst>
      </pc:sldChg>
      <pc:sldChg chg="new setBg">
        <pc:chgData name="Birutė Grebnevienė" userId="6e11185e-415d-4549-9d9c-3e51b5d8551b" providerId="ADAL" clId="{7AD56226-D8CC-46CB-8155-1F4C6D788337}" dt="2023-08-18T07:25:14.414" v="53"/>
        <pc:sldMkLst>
          <pc:docMk/>
          <pc:sldMk cId="4239825320" sldId="272"/>
        </pc:sldMkLst>
      </pc:sldChg>
      <pc:sldChg chg="new setBg">
        <pc:chgData name="Birutė Grebnevienė" userId="6e11185e-415d-4549-9d9c-3e51b5d8551b" providerId="ADAL" clId="{7AD56226-D8CC-46CB-8155-1F4C6D788337}" dt="2023-08-18T07:25:28.198" v="59"/>
        <pc:sldMkLst>
          <pc:docMk/>
          <pc:sldMk cId="1266157254" sldId="273"/>
        </pc:sldMkLst>
      </pc:sldChg>
      <pc:sldChg chg="new setBg">
        <pc:chgData name="Birutė Grebnevienė" userId="6e11185e-415d-4549-9d9c-3e51b5d8551b" providerId="ADAL" clId="{7AD56226-D8CC-46CB-8155-1F4C6D788337}" dt="2023-08-18T07:25:35.905" v="62"/>
        <pc:sldMkLst>
          <pc:docMk/>
          <pc:sldMk cId="990459226" sldId="274"/>
        </pc:sldMkLst>
      </pc:sldChg>
      <pc:sldChg chg="new del">
        <pc:chgData name="Birutė Grebnevienė" userId="6e11185e-415d-4549-9d9c-3e51b5d8551b" providerId="ADAL" clId="{7AD56226-D8CC-46CB-8155-1F4C6D788337}" dt="2023-08-18T07:26:06.439" v="63" actId="47"/>
        <pc:sldMkLst>
          <pc:docMk/>
          <pc:sldMk cId="279357956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6166-91DD-03C3-3514-D49915407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41716"/>
            <a:ext cx="5143500" cy="3492418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C61FE-ACA1-4271-E5C4-2F8E0116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68815"/>
            <a:ext cx="5143500" cy="242193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A60E-8117-FC26-D25A-C5D74A56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922A-06BB-6139-B767-B042EF3B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E89B-1660-6131-09C5-1382071A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58EF-A616-DEB8-3506-8AE3914E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1270B-4FA6-7053-7148-8B5756074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1D96-120D-7742-9993-77BA8937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6AD6-3115-CB1D-8E47-59B84F1B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317C-DE6A-454E-F8D7-569E4DA6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815B2-12A8-BACD-F0D3-61D2002BB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34080"/>
            <a:ext cx="1478756" cy="85011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63638-F035-E7A6-6C20-6D009BB81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34080"/>
            <a:ext cx="4350544" cy="85011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808E-995E-5009-FA78-73D1831F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1ADB-2BFC-856C-9F5E-9A3253E5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A13B-D711-2CE3-3EF0-FD42ED8C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13C9-4269-F344-2B80-A56D892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3D50-04EA-D974-71E8-D30FC907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66B7F-0ED9-829F-F07D-C3095260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786C-32EC-0B38-2C27-C4A50BC9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B172F-5461-C33D-9E78-C8BA2ED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308F-98E6-3B42-3BE5-069D297B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500889"/>
            <a:ext cx="5915025" cy="417278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1FCE8-0435-DD71-C5C4-9E096EDF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713153"/>
            <a:ext cx="5915025" cy="219437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3B28-CCB8-0DAB-AFA4-23E66538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094D-512A-A838-3C17-79FD2E97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F222-7B39-9DBE-4961-BB66D6C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4FC9-0A1B-A3D7-5789-CEEA75B9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0C76-F566-7CDE-7B74-B5D810F5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70399"/>
            <a:ext cx="2914650" cy="636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DA73E-5E3D-F75A-A97E-1CB06EF4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70399"/>
            <a:ext cx="2914650" cy="636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137D-9E26-769E-A824-F2FFA51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6356A-1622-824A-5DFE-434C933E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7317C-B1A8-9646-7224-4BE7E36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0369-6895-5FFF-4627-CAB0C22E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34081"/>
            <a:ext cx="5915025" cy="193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9A62-9E65-4A91-F354-E6581BE5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59090"/>
            <a:ext cx="2901255" cy="12051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06C9F-BD12-F51F-D035-19C272DD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64252"/>
            <a:ext cx="2901255" cy="538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ABE54-3104-3F55-6292-8784BD25A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59090"/>
            <a:ext cx="2915543" cy="12051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DE3CC-E59A-7A59-F23D-EAE415BF4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64252"/>
            <a:ext cx="2915543" cy="538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C233A-33D0-0135-6634-7620ADE1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9BF9D-FBF0-9F12-1DA3-5636EE75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F14E5-048B-47BB-07DD-5058A1ED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EBCE-51AC-A815-D416-CC2253CC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B185-4DFF-1F75-322E-6A6B98A5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7D6E3-F340-73F9-B20F-CA96D81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7894E-52AD-6E0C-05F6-7C78D3D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C2CD8-9AE4-E01F-03FF-B1FD532E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1FE1A-375E-AF86-DEB8-BE69CD86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2CA5-D2EB-85AB-B248-CFB1757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51B9-7A22-9FF3-51D1-AF5D474D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8761"/>
            <a:ext cx="2211883" cy="234066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430C-6F2A-E6B5-82CB-A5138050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44338"/>
            <a:ext cx="3471863" cy="712880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2448B-C919-CC48-C762-D89DD155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009424"/>
            <a:ext cx="2211883" cy="557533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609A-D476-73B3-44F3-6484F669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CC63-B504-D0D6-9795-A2645DB2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2A55-FC81-A857-79B0-358181EA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3C6-13B6-23CA-421E-7BD6C919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8761"/>
            <a:ext cx="2211883" cy="234066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22BCA-C04C-6507-BA4F-430FCBA51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44338"/>
            <a:ext cx="3471863" cy="712880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0AA1D-6407-F106-B253-84A642EF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009424"/>
            <a:ext cx="2211883" cy="557533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F41B9-EE27-AC5C-36D5-6D9BCDCE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97F83-906A-0E5A-31F0-9A8419C9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0EF0C-16A4-8F1E-4A2C-3AE2B795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C5F5C-0C9A-006F-8568-FC3EB89A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34081"/>
            <a:ext cx="5915025" cy="19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0CFDC-747C-85FC-557A-85058C866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70399"/>
            <a:ext cx="5915025" cy="63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A0FB-DF60-C942-B6C0-E508E6BDA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297634"/>
            <a:ext cx="1543050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BF53-BE61-9A7B-E4EE-FAB526481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297634"/>
            <a:ext cx="2314575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96B5-F118-56B1-1803-3C0FA1114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297634"/>
            <a:ext cx="1543050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14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0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3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8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5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5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94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8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5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97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0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3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2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30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83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Birutė Grebnevienė</dc:creator>
  <cp:lastModifiedBy>Birutė Grebnevienė</cp:lastModifiedBy>
  <cp:revision>1</cp:revision>
  <dcterms:created xsi:type="dcterms:W3CDTF">2023-08-18T06:44:28Z</dcterms:created>
  <dcterms:modified xsi:type="dcterms:W3CDTF">2023-08-18T07:26:17Z</dcterms:modified>
</cp:coreProperties>
</file>