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</p:sldIdLst>
  <p:sldSz cx="6858000" cy="9864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3220D4-B926-46BB-884E-080323818B4A}" v="42" dt="2023-08-18T06:42:15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6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utė Grebnevienė" userId="6e11185e-415d-4549-9d9c-3e51b5d8551b" providerId="ADAL" clId="{A03220D4-B926-46BB-884E-080323818B4A}"/>
    <pc:docChg chg="addSld delSld modSld sldOrd">
      <pc:chgData name="Birutė Grebnevienė" userId="6e11185e-415d-4549-9d9c-3e51b5d8551b" providerId="ADAL" clId="{A03220D4-B926-46BB-884E-080323818B4A}" dt="2023-08-18T06:42:43.763" v="62" actId="2696"/>
      <pc:docMkLst>
        <pc:docMk/>
      </pc:docMkLst>
      <pc:sldChg chg="new ord setBg">
        <pc:chgData name="Birutė Grebnevienė" userId="6e11185e-415d-4549-9d9c-3e51b5d8551b" providerId="ADAL" clId="{A03220D4-B926-46BB-884E-080323818B4A}" dt="2023-08-18T06:40:28.192" v="14"/>
        <pc:sldMkLst>
          <pc:docMk/>
          <pc:sldMk cId="1258432719" sldId="262"/>
        </pc:sldMkLst>
      </pc:sldChg>
      <pc:sldChg chg="new ord setBg">
        <pc:chgData name="Birutė Grebnevienė" userId="6e11185e-415d-4549-9d9c-3e51b5d8551b" providerId="ADAL" clId="{A03220D4-B926-46BB-884E-080323818B4A}" dt="2023-08-18T06:40:21.483" v="11"/>
        <pc:sldMkLst>
          <pc:docMk/>
          <pc:sldMk cId="1901949883" sldId="263"/>
        </pc:sldMkLst>
      </pc:sldChg>
      <pc:sldChg chg="new ord setBg">
        <pc:chgData name="Birutė Grebnevienė" userId="6e11185e-415d-4549-9d9c-3e51b5d8551b" providerId="ADAL" clId="{A03220D4-B926-46BB-884E-080323818B4A}" dt="2023-08-18T06:40:34.405" v="17"/>
        <pc:sldMkLst>
          <pc:docMk/>
          <pc:sldMk cId="2834539841" sldId="264"/>
        </pc:sldMkLst>
      </pc:sldChg>
      <pc:sldChg chg="new setBg">
        <pc:chgData name="Birutė Grebnevienė" userId="6e11185e-415d-4549-9d9c-3e51b5d8551b" providerId="ADAL" clId="{A03220D4-B926-46BB-884E-080323818B4A}" dt="2023-08-18T06:40:56.206" v="28"/>
        <pc:sldMkLst>
          <pc:docMk/>
          <pc:sldMk cId="4083504891" sldId="265"/>
        </pc:sldMkLst>
      </pc:sldChg>
      <pc:sldChg chg="new setBg">
        <pc:chgData name="Birutė Grebnevienė" userId="6e11185e-415d-4549-9d9c-3e51b5d8551b" providerId="ADAL" clId="{A03220D4-B926-46BB-884E-080323818B4A}" dt="2023-08-18T06:41:03.208" v="31"/>
        <pc:sldMkLst>
          <pc:docMk/>
          <pc:sldMk cId="839194312" sldId="266"/>
        </pc:sldMkLst>
      </pc:sldChg>
      <pc:sldChg chg="new setBg">
        <pc:chgData name="Birutė Grebnevienė" userId="6e11185e-415d-4549-9d9c-3e51b5d8551b" providerId="ADAL" clId="{A03220D4-B926-46BB-884E-080323818B4A}" dt="2023-08-18T06:41:11.733" v="34"/>
        <pc:sldMkLst>
          <pc:docMk/>
          <pc:sldMk cId="450752354" sldId="267"/>
        </pc:sldMkLst>
      </pc:sldChg>
      <pc:sldChg chg="new setBg">
        <pc:chgData name="Birutė Grebnevienė" userId="6e11185e-415d-4549-9d9c-3e51b5d8551b" providerId="ADAL" clId="{A03220D4-B926-46BB-884E-080323818B4A}" dt="2023-08-18T06:41:21.139" v="37"/>
        <pc:sldMkLst>
          <pc:docMk/>
          <pc:sldMk cId="1588212352" sldId="268"/>
        </pc:sldMkLst>
      </pc:sldChg>
      <pc:sldChg chg="new setBg">
        <pc:chgData name="Birutė Grebnevienė" userId="6e11185e-415d-4549-9d9c-3e51b5d8551b" providerId="ADAL" clId="{A03220D4-B926-46BB-884E-080323818B4A}" dt="2023-08-18T06:41:31.908" v="40"/>
        <pc:sldMkLst>
          <pc:docMk/>
          <pc:sldMk cId="3740225057" sldId="269"/>
        </pc:sldMkLst>
      </pc:sldChg>
      <pc:sldChg chg="new setBg">
        <pc:chgData name="Birutė Grebnevienė" userId="6e11185e-415d-4549-9d9c-3e51b5d8551b" providerId="ADAL" clId="{A03220D4-B926-46BB-884E-080323818B4A}" dt="2023-08-18T06:41:39.283" v="43"/>
        <pc:sldMkLst>
          <pc:docMk/>
          <pc:sldMk cId="2334514987" sldId="270"/>
        </pc:sldMkLst>
      </pc:sldChg>
      <pc:sldChg chg="new setBg">
        <pc:chgData name="Birutė Grebnevienė" userId="6e11185e-415d-4549-9d9c-3e51b5d8551b" providerId="ADAL" clId="{A03220D4-B926-46BB-884E-080323818B4A}" dt="2023-08-18T06:41:47.457" v="46"/>
        <pc:sldMkLst>
          <pc:docMk/>
          <pc:sldMk cId="1701480178" sldId="271"/>
        </pc:sldMkLst>
      </pc:sldChg>
      <pc:sldChg chg="new del setBg">
        <pc:chgData name="Birutė Grebnevienė" userId="6e11185e-415d-4549-9d9c-3e51b5d8551b" providerId="ADAL" clId="{A03220D4-B926-46BB-884E-080323818B4A}" dt="2023-08-18T06:42:43.763" v="62" actId="2696"/>
        <pc:sldMkLst>
          <pc:docMk/>
          <pc:sldMk cId="3607653015" sldId="272"/>
        </pc:sldMkLst>
      </pc:sldChg>
      <pc:sldChg chg="new setBg">
        <pc:chgData name="Birutė Grebnevienė" userId="6e11185e-415d-4549-9d9c-3e51b5d8551b" providerId="ADAL" clId="{A03220D4-B926-46BB-884E-080323818B4A}" dt="2023-08-18T06:42:05.176" v="55"/>
        <pc:sldMkLst>
          <pc:docMk/>
          <pc:sldMk cId="1203210880" sldId="273"/>
        </pc:sldMkLst>
      </pc:sldChg>
      <pc:sldChg chg="new setBg">
        <pc:chgData name="Birutė Grebnevienė" userId="6e11185e-415d-4549-9d9c-3e51b5d8551b" providerId="ADAL" clId="{A03220D4-B926-46BB-884E-080323818B4A}" dt="2023-08-18T06:42:10.681" v="58"/>
        <pc:sldMkLst>
          <pc:docMk/>
          <pc:sldMk cId="412351475" sldId="274"/>
        </pc:sldMkLst>
      </pc:sldChg>
      <pc:sldChg chg="new setBg">
        <pc:chgData name="Birutė Grebnevienė" userId="6e11185e-415d-4549-9d9c-3e51b5d8551b" providerId="ADAL" clId="{A03220D4-B926-46BB-884E-080323818B4A}" dt="2023-08-18T06:42:15.868" v="61"/>
        <pc:sldMkLst>
          <pc:docMk/>
          <pc:sldMk cId="3801581200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14436"/>
            <a:ext cx="5829300" cy="343438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181265"/>
            <a:ext cx="5143500" cy="238169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0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5205"/>
            <a:ext cx="1478756" cy="83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5205"/>
            <a:ext cx="4350544" cy="83598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2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7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59334"/>
            <a:ext cx="5915025" cy="410345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01605"/>
            <a:ext cx="5915025" cy="215790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0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26027"/>
            <a:ext cx="2914650" cy="6259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26027"/>
            <a:ext cx="2914650" cy="6259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0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5208"/>
            <a:ext cx="5915025" cy="19067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18229"/>
            <a:ext cx="2901255" cy="1185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03365"/>
            <a:ext cx="2901255" cy="5300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18229"/>
            <a:ext cx="2915543" cy="118513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03365"/>
            <a:ext cx="2915543" cy="5300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8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1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57648"/>
            <a:ext cx="2211884" cy="230176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0340"/>
            <a:ext cx="3471863" cy="701034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59417"/>
            <a:ext cx="2211884" cy="54826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6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57648"/>
            <a:ext cx="2211884" cy="2301769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0340"/>
            <a:ext cx="3471863" cy="701034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59417"/>
            <a:ext cx="2211884" cy="54826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0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5208"/>
            <a:ext cx="5915025" cy="1906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26027"/>
            <a:ext cx="5915025" cy="6259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43141"/>
            <a:ext cx="1543050" cy="525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C5883-062D-4F09-A127-3700FABC705A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43141"/>
            <a:ext cx="2314575" cy="525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43141"/>
            <a:ext cx="1543050" cy="5252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1533F-D7A8-4A90-BF90-C84D36A4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45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50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19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75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21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22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51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480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210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51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58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9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40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985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16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44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94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43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39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</TotalTime>
  <Words>0</Words>
  <Application>Microsoft Office PowerPoint</Application>
  <PresentationFormat>Custom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Birutė Grebnevienė</dc:creator>
  <cp:lastModifiedBy>Birutė Grebnevienė</cp:lastModifiedBy>
  <cp:revision>1</cp:revision>
  <dcterms:created xsi:type="dcterms:W3CDTF">2023-08-18T06:16:32Z</dcterms:created>
  <dcterms:modified xsi:type="dcterms:W3CDTF">2023-08-18T06:42:52Z</dcterms:modified>
</cp:coreProperties>
</file>